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71" r:id="rId3"/>
    <p:sldId id="257" r:id="rId4"/>
    <p:sldId id="264" r:id="rId5"/>
    <p:sldId id="269" r:id="rId6"/>
    <p:sldId id="265" r:id="rId7"/>
    <p:sldId id="267" r:id="rId8"/>
    <p:sldId id="270" r:id="rId9"/>
    <p:sldId id="266" r:id="rId10"/>
    <p:sldId id="258" r:id="rId11"/>
    <p:sldId id="259" r:id="rId12"/>
    <p:sldId id="268" r:id="rId13"/>
    <p:sldId id="260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F7AFFB9B-9FB8-469E-96F9-4D32314110B6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902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55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4329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600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18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570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F7F47CF-67C9-420C-80A5-E2069FF0C2DF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1169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727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905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414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482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3426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12EF78E3-FDA3-4D28-AAA2-0B81F349A39D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48566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23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arly_childhood_education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en.wikipedia.org/wiki/Elementary_education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lgerian" panose="04020705040A02060702" pitchFamily="82" charset="0"/>
              </a:rPr>
              <a:t>DAYCARE</a:t>
            </a:r>
            <a:r>
              <a:rPr lang="en-US" dirty="0" smtClean="0"/>
              <a:t> </a:t>
            </a:r>
            <a:r>
              <a:rPr lang="en-US" dirty="0" smtClean="0">
                <a:latin typeface="Algerian" panose="04020705040A02060702" pitchFamily="82" charset="0"/>
              </a:rPr>
              <a:t>and</a:t>
            </a:r>
            <a:r>
              <a:rPr lang="en-US" dirty="0" smtClean="0"/>
              <a:t> </a:t>
            </a:r>
            <a:r>
              <a:rPr lang="en-US" dirty="0" smtClean="0">
                <a:latin typeface="Algerian" panose="04020705040A02060702" pitchFamily="82" charset="0"/>
              </a:rPr>
              <a:t>preschool IN MY </a:t>
            </a:r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COMMUNITY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Arial Black" panose="020B0A04020102020204" pitchFamily="34" charset="0"/>
              </a:rPr>
              <a:t>DANSOMAN-ABLEKUMA WEST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82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Availability: few daycares and preschools in the community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Accessibility: difficulty in locating daycares And preschools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Distance problem :that is dropping their kids at daycares and preschools faraway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Lack of knowledge about regulations in daycares: people do not know there are rules governing daycares and preschools in Ghana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Safety and precaution issues in daycare and preschools are not brought up and not tackled on by officials responsible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Lack of information about some daycare and preschools are not available  to parents looking for choices to make on the daycare or preschool their wards should attend.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43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Daycare and </a:t>
            </a:r>
            <a:r>
              <a:rPr lang="en-US" dirty="0" smtClean="0"/>
              <a:t>Preschool </a:t>
            </a:r>
            <a:r>
              <a:rPr lang="en-US" dirty="0" smtClean="0"/>
              <a:t>solutions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9" r="5579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Making daycare and preschool accessible, available and information should easily found when search for on the net.</a:t>
            </a:r>
          </a:p>
          <a:p>
            <a:r>
              <a:rPr lang="en-US" dirty="0" smtClean="0"/>
              <a:t>Since everything is now made available on the net ,such information should be made accessible and available at such platform.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80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Most of our competitors are not in Ghana .</a:t>
            </a:r>
          </a:p>
          <a:p>
            <a:r>
              <a:rPr lang="en-US" dirty="0" smtClean="0"/>
              <a:t>-</a:t>
            </a:r>
            <a:r>
              <a:rPr lang="en-US" dirty="0" err="1" smtClean="0"/>
              <a:t>winnie</a:t>
            </a:r>
            <a:r>
              <a:rPr lang="en-US" dirty="0" smtClean="0"/>
              <a:t>-</a:t>
            </a:r>
          </a:p>
          <a:p>
            <a:r>
              <a:rPr lang="en-US" dirty="0" smtClean="0"/>
              <a:t>-</a:t>
            </a:r>
            <a:r>
              <a:rPr lang="en-US" dirty="0" err="1" smtClean="0"/>
              <a:t>sittercity</a:t>
            </a:r>
            <a:r>
              <a:rPr lang="en-US" dirty="0" smtClean="0"/>
              <a:t>-</a:t>
            </a:r>
          </a:p>
          <a:p>
            <a:r>
              <a:rPr lang="en-US" dirty="0" smtClean="0"/>
              <a:t>-</a:t>
            </a:r>
            <a:r>
              <a:rPr lang="en-US" dirty="0" err="1" smtClean="0"/>
              <a:t>momni</a:t>
            </a:r>
            <a:r>
              <a:rPr lang="en-US" dirty="0" smtClean="0"/>
              <a:t>-</a:t>
            </a:r>
          </a:p>
          <a:p>
            <a:r>
              <a:rPr lang="en-US" dirty="0" smtClean="0"/>
              <a:t>-the motherlode-</a:t>
            </a:r>
          </a:p>
          <a:p>
            <a:r>
              <a:rPr lang="en-US" dirty="0" smtClean="0"/>
              <a:t>-care.com-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148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onclusion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80" b="2688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702922"/>
            <a:ext cx="10512307" cy="1446087"/>
          </a:xfrm>
        </p:spPr>
        <p:txBody>
          <a:bodyPr>
            <a:normAutofit/>
          </a:bodyPr>
          <a:lstStyle/>
          <a:p>
            <a:r>
              <a:rPr lang="en-US" dirty="0"/>
              <a:t> Child care can consist of advanced learning environments that include </a:t>
            </a:r>
            <a:r>
              <a:rPr lang="en-US" dirty="0">
                <a:hlinkClick r:id="rId3" tooltip="Early childhood education"/>
              </a:rPr>
              <a:t>early childhood education</a:t>
            </a:r>
            <a:r>
              <a:rPr lang="en-US" dirty="0"/>
              <a:t> or </a:t>
            </a:r>
            <a:r>
              <a:rPr lang="en-US" dirty="0">
                <a:hlinkClick r:id="rId4" tooltip="Elementary education"/>
              </a:rPr>
              <a:t>elementary education</a:t>
            </a:r>
            <a:r>
              <a:rPr lang="en-US" dirty="0"/>
              <a:t>. "The objective of the program of daily activities should be to foster incremental developmental progress in a healthy and safe environment and should be flexible to capture the interests of the children and the individual abilities of the children."</a:t>
            </a:r>
          </a:p>
        </p:txBody>
      </p:sp>
    </p:spTree>
    <p:extLst>
      <p:ext uri="{BB962C8B-B14F-4D97-AF65-F5344CB8AC3E}">
        <p14:creationId xmlns:p14="http://schemas.microsoft.com/office/powerpoint/2010/main" val="831172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148" y="1563757"/>
            <a:ext cx="3737113" cy="498281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348" y="5565912"/>
            <a:ext cx="2160105" cy="107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25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ounders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48" b="2194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1. Abigail </a:t>
            </a:r>
            <a:r>
              <a:rPr lang="en-US" dirty="0"/>
              <a:t>S</a:t>
            </a:r>
            <a:r>
              <a:rPr lang="en-US" dirty="0" smtClean="0"/>
              <a:t>arpong </a:t>
            </a:r>
            <a:r>
              <a:rPr lang="en-US" dirty="0" smtClean="0"/>
              <a:t>Afriyie</a:t>
            </a:r>
            <a:endParaRPr lang="en-US" dirty="0"/>
          </a:p>
          <a:p>
            <a:r>
              <a:rPr lang="en-US" dirty="0" smtClean="0"/>
              <a:t>2.Day </a:t>
            </a:r>
            <a:r>
              <a:rPr lang="en-US" dirty="0" err="1"/>
              <a:t>E</a:t>
            </a:r>
            <a:r>
              <a:rPr lang="en-US" dirty="0" err="1" smtClean="0"/>
              <a:t>wuresi</a:t>
            </a:r>
            <a:r>
              <a:rPr lang="en-US" dirty="0" smtClean="0"/>
              <a:t> </a:t>
            </a:r>
            <a:r>
              <a:rPr lang="en-US" dirty="0" err="1"/>
              <a:t>E</a:t>
            </a:r>
            <a:r>
              <a:rPr lang="en-US" dirty="0" err="1" smtClean="0"/>
              <a:t>friye</a:t>
            </a:r>
            <a:r>
              <a:rPr lang="en-US" dirty="0" smtClean="0"/>
              <a:t> </a:t>
            </a:r>
            <a:r>
              <a:rPr lang="en-US" dirty="0" err="1"/>
              <a:t>Y</a:t>
            </a:r>
            <a:r>
              <a:rPr lang="en-US" dirty="0" err="1" smtClean="0"/>
              <a:t>awson</a:t>
            </a:r>
            <a:endParaRPr lang="en-US" sz="2400" dirty="0">
              <a:latin typeface="Castellar" panose="020A040206040601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89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550504"/>
            <a:ext cx="10394706" cy="38240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-Discovery was made on daycare having problems to show their existence in the locality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-Parents </a:t>
            </a:r>
            <a:r>
              <a:rPr lang="en-US" dirty="0" smtClean="0"/>
              <a:t>having  to trust their wards with these institution and people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??</a:t>
            </a:r>
            <a:r>
              <a:rPr lang="en-US" dirty="0" smtClean="0"/>
              <a:t>Map/Location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??Platform </a:t>
            </a:r>
            <a:r>
              <a:rPr lang="en-US" dirty="0" smtClean="0"/>
              <a:t>for both parents and </a:t>
            </a:r>
            <a:r>
              <a:rPr lang="en-US" dirty="0" smtClean="0"/>
              <a:t>institutions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??Update </a:t>
            </a:r>
            <a:r>
              <a:rPr lang="en-US" dirty="0" smtClean="0"/>
              <a:t>and </a:t>
            </a:r>
            <a:r>
              <a:rPr lang="en-US" dirty="0" smtClean="0"/>
              <a:t>Reviews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0502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??Regulations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??Reviews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??Grade of the schools due to their facilities, staff, and location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??Rating daycare/preschool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??</a:t>
            </a:r>
            <a:r>
              <a:rPr lang="en-US" dirty="0" smtClean="0"/>
              <a:t>N.G.O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-Giving information on how to open new daycares/pre-schools for new customers.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72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0 yrs-2 </a:t>
            </a:r>
            <a:r>
              <a:rPr lang="en-US" dirty="0" err="1" smtClean="0"/>
              <a:t>yrs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907" y="2595143"/>
            <a:ext cx="2991035" cy="3988047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3 yrs-5 </a:t>
            </a:r>
            <a:r>
              <a:rPr lang="en-US" dirty="0" err="1" smtClean="0"/>
              <a:t>yrs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680" y="909859"/>
            <a:ext cx="3230609" cy="7358614"/>
          </a:xfrm>
        </p:spPr>
      </p:pic>
    </p:spTree>
    <p:extLst>
      <p:ext uri="{BB962C8B-B14F-4D97-AF65-F5344CB8AC3E}">
        <p14:creationId xmlns:p14="http://schemas.microsoft.com/office/powerpoint/2010/main" val="221902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???Name of website???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Kiddie sitter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1" y="2570705"/>
            <a:ext cx="4956312" cy="33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633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What brought about our idea</a:t>
            </a:r>
            <a:r>
              <a:rPr lang="en-US" dirty="0" smtClean="0"/>
              <a:t>??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Parents nowadays are both busy with their works, therefore after maternity leave ,they need a trusted person or institute to take care of their kids when they are at work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DANSOMAN is known for having a lot of people settling. i.e.; couples beginning to start their families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Due to the expansion of businesses and building in my community, </a:t>
            </a:r>
            <a:r>
              <a:rPr lang="en-US" dirty="0" err="1" smtClean="0"/>
              <a:t>Dansoman</a:t>
            </a:r>
            <a:r>
              <a:rPr lang="en-US" dirty="0" smtClean="0"/>
              <a:t>. A lot people are settling here and our population keeps increasing 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</a:t>
            </a:r>
            <a:r>
              <a:rPr lang="en-US" dirty="0"/>
              <a:t>W</a:t>
            </a:r>
            <a:r>
              <a:rPr lang="en-US" dirty="0" smtClean="0"/>
              <a:t>hat </a:t>
            </a:r>
            <a:r>
              <a:rPr lang="en-US" dirty="0"/>
              <a:t>we discovered in the community was parents finding difficulty in getting daycares and preschool for their wards.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532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335148"/>
            <a:ext cx="10396882" cy="115196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Some daycare/preschool in </a:t>
            </a:r>
            <a:r>
              <a:rPr lang="en-US" dirty="0" err="1" smtClean="0"/>
              <a:t>dansoman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Nana </a:t>
            </a:r>
            <a:r>
              <a:rPr lang="en-US" dirty="0" smtClean="0"/>
              <a:t>Ama, </a:t>
            </a:r>
            <a:r>
              <a:rPr lang="en-US" dirty="0" err="1" smtClean="0"/>
              <a:t>Montessori,school</a:t>
            </a:r>
            <a:endParaRPr lang="en-US" dirty="0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9" b="19049"/>
          <a:stretch>
            <a:fillRect/>
          </a:stretch>
        </p:blipFill>
        <p:spPr>
          <a:xfrm>
            <a:off x="685801" y="2057032"/>
            <a:ext cx="3310128" cy="1536725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18"/>
          </p:nvPr>
        </p:nvSpPr>
        <p:spPr/>
        <p:txBody>
          <a:bodyPr/>
          <a:lstStyle/>
          <a:p>
            <a:r>
              <a:rPr lang="en-US" dirty="0" smtClean="0"/>
              <a:t>Age  range 3 months-5 years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Ambassadors </a:t>
            </a:r>
            <a:r>
              <a:rPr lang="en-US" dirty="0"/>
              <a:t>I</a:t>
            </a:r>
            <a:r>
              <a:rPr lang="en-US" dirty="0" smtClean="0"/>
              <a:t>nt</a:t>
            </a:r>
            <a:r>
              <a:rPr lang="en-US" dirty="0" smtClean="0"/>
              <a:t>. sch.</a:t>
            </a:r>
            <a:endParaRPr lang="en-US" dirty="0"/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4" b="15734"/>
          <a:stretch>
            <a:fillRect/>
          </a:stretch>
        </p:blipFill>
        <p:spPr/>
      </p:pic>
      <p:sp>
        <p:nvSpPr>
          <p:cNvPr id="8" name="Text Placeholder 7"/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US" dirty="0" smtClean="0"/>
              <a:t>Age range : 2 years-5 years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Little </a:t>
            </a:r>
            <a:r>
              <a:rPr lang="en-US" dirty="0" smtClean="0"/>
              <a:t>Treasures </a:t>
            </a:r>
            <a:r>
              <a:rPr lang="en-US" dirty="0"/>
              <a:t>M</a:t>
            </a:r>
            <a:r>
              <a:rPr lang="en-US" dirty="0" smtClean="0"/>
              <a:t>ontessori</a:t>
            </a:r>
            <a:endParaRPr lang="en-US" dirty="0"/>
          </a:p>
        </p:txBody>
      </p:sp>
      <p:pic>
        <p:nvPicPr>
          <p:cNvPr id="18" name="Picture Placeholder 17"/>
          <p:cNvPicPr>
            <a:picLocks noGrp="1" noChangeAspect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9" b="19049"/>
          <a:stretch>
            <a:fillRect/>
          </a:stretch>
        </p:blipFill>
        <p:spPr/>
      </p:pic>
      <p:sp>
        <p:nvSpPr>
          <p:cNvPr id="11" name="Text Placeholder 10"/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r>
              <a:rPr lang="en-US" dirty="0" smtClean="0"/>
              <a:t>location:23 mahogany close, </a:t>
            </a:r>
            <a:r>
              <a:rPr lang="en-US" dirty="0" err="1"/>
              <a:t>D</a:t>
            </a:r>
            <a:r>
              <a:rPr lang="en-US" dirty="0" err="1" smtClean="0"/>
              <a:t>ansoman</a:t>
            </a:r>
            <a:endParaRPr lang="en-US" dirty="0"/>
          </a:p>
          <a:p>
            <a:r>
              <a:rPr lang="en-US" dirty="0" smtClean="0"/>
              <a:t>Age range :2 years-5 years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86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scenarios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-A </a:t>
            </a:r>
            <a:r>
              <a:rPr lang="en-US" dirty="0"/>
              <a:t>website to allow viewers (parents and daycare/pre-school) to interact and share their issues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-A </a:t>
            </a:r>
            <a:r>
              <a:rPr lang="en-US" dirty="0"/>
              <a:t>website that help daycares/pre-school to improve just by getting update and feedbacks from the public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-A website accessible to the public in general, and daycare and pre-school  on monetary condition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-A </a:t>
            </a:r>
            <a:r>
              <a:rPr lang="en-US" dirty="0" smtClean="0"/>
              <a:t>website with all daycare and preschool location in the locality(that is; all those who sign up</a:t>
            </a:r>
            <a:r>
              <a:rPr lang="en-US" dirty="0" smtClean="0"/>
              <a:t>).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-A website </a:t>
            </a:r>
            <a:r>
              <a:rPr lang="en-US" dirty="0" smtClean="0"/>
              <a:t>with regulations and information for new daycares and preschools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-A </a:t>
            </a:r>
            <a:r>
              <a:rPr lang="en-US" dirty="0" smtClean="0"/>
              <a:t>website </a:t>
            </a:r>
            <a:r>
              <a:rPr lang="en-US" dirty="0" smtClean="0"/>
              <a:t>for which </a:t>
            </a:r>
            <a:r>
              <a:rPr lang="en-US" dirty="0" smtClean="0"/>
              <a:t>N</a:t>
            </a:r>
            <a:r>
              <a:rPr lang="en-US" dirty="0" smtClean="0"/>
              <a:t>.G.O </a:t>
            </a:r>
            <a:r>
              <a:rPr lang="en-US" dirty="0" smtClean="0"/>
              <a:t>(locally and international) can contact to donate and fund both monetary/kids play toys/books/furniture.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3984" y="477078"/>
            <a:ext cx="3260034" cy="158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97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377</TotalTime>
  <Words>546</Words>
  <Application>Microsoft Office PowerPoint</Application>
  <PresentationFormat>Widescreen</PresentationFormat>
  <Paragraphs>91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Algerian</vt:lpstr>
      <vt:lpstr>Arial Black</vt:lpstr>
      <vt:lpstr>Castellar</vt:lpstr>
      <vt:lpstr>Century Gothic</vt:lpstr>
      <vt:lpstr>Garamond</vt:lpstr>
      <vt:lpstr>Savon</vt:lpstr>
      <vt:lpstr>DAYCARE and preschool IN MY COMMUNITY</vt:lpstr>
      <vt:lpstr>Founders</vt:lpstr>
      <vt:lpstr>overview</vt:lpstr>
      <vt:lpstr>OVERVIEW CONT.</vt:lpstr>
      <vt:lpstr>Target age</vt:lpstr>
      <vt:lpstr>???Name of website???</vt:lpstr>
      <vt:lpstr>purpose</vt:lpstr>
      <vt:lpstr>Some daycare/preschool in dansoman   </vt:lpstr>
      <vt:lpstr>Application scenarios</vt:lpstr>
      <vt:lpstr>problems</vt:lpstr>
      <vt:lpstr>Daycare and Preschool solutions</vt:lpstr>
      <vt:lpstr>competitors</vt:lpstr>
      <vt:lpstr>Conclusion</vt:lpstr>
      <vt:lpstr>THANK YOU!!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DAYCARE IN MY COMMUNITY</dc:title>
  <dc:creator>Abigail Afriyie</dc:creator>
  <cp:lastModifiedBy>Abigail Afriyie</cp:lastModifiedBy>
  <cp:revision>35</cp:revision>
  <dcterms:created xsi:type="dcterms:W3CDTF">2022-06-26T22:25:41Z</dcterms:created>
  <dcterms:modified xsi:type="dcterms:W3CDTF">2022-06-30T13:21:36Z</dcterms:modified>
</cp:coreProperties>
</file>

<file path=docProps/thumbnail.jpeg>
</file>